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6840538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824885"/>
            <a:ext cx="5814457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2647331"/>
            <a:ext cx="513040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57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6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268350"/>
            <a:ext cx="1474991" cy="427143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268350"/>
            <a:ext cx="4339466" cy="427143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43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117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256579"/>
            <a:ext cx="5899964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3373044"/>
            <a:ext cx="5899964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/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57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341750"/>
            <a:ext cx="2907229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341750"/>
            <a:ext cx="2907229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5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268351"/>
            <a:ext cx="5899964" cy="9742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235577"/>
            <a:ext cx="2893868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1841114"/>
            <a:ext cx="2893868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235577"/>
            <a:ext cx="2908120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1841114"/>
            <a:ext cx="2908120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98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91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62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36021"/>
            <a:ext cx="2206252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725713"/>
            <a:ext cx="3463022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512094"/>
            <a:ext cx="2206252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46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36021"/>
            <a:ext cx="2206252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725713"/>
            <a:ext cx="3463022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1512094"/>
            <a:ext cx="2206252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9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268351"/>
            <a:ext cx="5899964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341750"/>
            <a:ext cx="5899964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4671625"/>
            <a:ext cx="1539121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425E6-C023-4C58-9B95-632D58A61B60}" type="datetimeFigureOut">
              <a:rPr lang="de-DE" smtClean="0"/>
              <a:t>25.02.2024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4671625"/>
            <a:ext cx="2308682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4671625"/>
            <a:ext cx="1539121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9C18-2201-4D52-AAE7-C6A4EE0895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21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87583" y="1319789"/>
            <a:ext cx="3607266" cy="36072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6" name="Gerader Verbinder 5"/>
          <p:cNvCxnSpPr>
            <a:stCxn id="4" idx="0"/>
            <a:endCxn id="4" idx="2"/>
          </p:cNvCxnSpPr>
          <p:nvPr/>
        </p:nvCxnSpPr>
        <p:spPr>
          <a:xfrm>
            <a:off x="4591216" y="1319789"/>
            <a:ext cx="0" cy="36072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>
            <a:stCxn id="4" idx="1"/>
            <a:endCxn id="4" idx="3"/>
          </p:cNvCxnSpPr>
          <p:nvPr/>
        </p:nvCxnSpPr>
        <p:spPr>
          <a:xfrm>
            <a:off x="2787583" y="3123422"/>
            <a:ext cx="36072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308658" y="125769"/>
            <a:ext cx="26949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Therapieform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13FE5-3824-A2C9-1E72-B4E08EFA432C}"/>
              </a:ext>
            </a:extLst>
          </p:cNvPr>
          <p:cNvSpPr/>
          <p:nvPr/>
        </p:nvSpPr>
        <p:spPr>
          <a:xfrm>
            <a:off x="4614818" y="1638623"/>
            <a:ext cx="1147527" cy="409103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EFFA64-792F-F601-A025-EC9146FAF9E9}"/>
              </a:ext>
            </a:extLst>
          </p:cNvPr>
          <p:cNvSpPr/>
          <p:nvPr/>
        </p:nvSpPr>
        <p:spPr>
          <a:xfrm>
            <a:off x="4622181" y="3544560"/>
            <a:ext cx="1147527" cy="409103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B3BCDDB-FBF5-D317-EA32-E1E2036B4B85}"/>
              </a:ext>
            </a:extLst>
          </p:cNvPr>
          <p:cNvSpPr txBox="1"/>
          <p:nvPr/>
        </p:nvSpPr>
        <p:spPr>
          <a:xfrm>
            <a:off x="846140" y="1981682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Face-</a:t>
            </a:r>
            <a:r>
              <a:rPr lang="de-DE" sz="2400" dirty="0" err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to</a:t>
            </a:r>
            <a:r>
              <a:rPr lang="de-DE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-face</a:t>
            </a:r>
          </a:p>
        </p:txBody>
      </p:sp>
      <p:sp>
        <p:nvSpPr>
          <p:cNvPr id="7" name="Textfeld 7">
            <a:extLst>
              <a:ext uri="{FF2B5EF4-FFF2-40B4-BE49-F238E27FC236}">
                <a16:creationId xmlns:a16="http://schemas.microsoft.com/office/drawing/2014/main" id="{509E7B87-A841-99A6-1DA7-35C60A940423}"/>
              </a:ext>
            </a:extLst>
          </p:cNvPr>
          <p:cNvSpPr txBox="1"/>
          <p:nvPr/>
        </p:nvSpPr>
        <p:spPr>
          <a:xfrm>
            <a:off x="846896" y="3815109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Online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0307B20-755F-38D0-CA44-3D8C71ADCD35}"/>
              </a:ext>
            </a:extLst>
          </p:cNvPr>
          <p:cNvSpPr txBox="1"/>
          <p:nvPr/>
        </p:nvSpPr>
        <p:spPr>
          <a:xfrm>
            <a:off x="4907027" y="75427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CBT-E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B0E1C70-1210-E2F7-D53F-FB509C6C10DB}"/>
              </a:ext>
            </a:extLst>
          </p:cNvPr>
          <p:cNvSpPr txBox="1"/>
          <p:nvPr/>
        </p:nvSpPr>
        <p:spPr>
          <a:xfrm>
            <a:off x="3104112" y="754278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CBT-M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068D70B-572A-719A-E7F7-21ABE9CADFF7}"/>
              </a:ext>
            </a:extLst>
          </p:cNvPr>
          <p:cNvSpPr txBox="1"/>
          <p:nvPr/>
        </p:nvSpPr>
        <p:spPr>
          <a:xfrm>
            <a:off x="357064" y="2794845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Setting</a:t>
            </a:r>
          </a:p>
        </p:txBody>
      </p:sp>
      <p:pic>
        <p:nvPicPr>
          <p:cNvPr id="19" name="Grafik 18" descr="Ein Bild, das Person, Teller enthält.&#10;&#10;Automatisch generierte Beschreibung">
            <a:extLst>
              <a:ext uri="{FF2B5EF4-FFF2-40B4-BE49-F238E27FC236}">
                <a16:creationId xmlns:a16="http://schemas.microsoft.com/office/drawing/2014/main" id="{D20619B9-5428-F2E7-8CAC-6D4E0AA6A3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8" r="29915"/>
          <a:stretch/>
        </p:blipFill>
        <p:spPr>
          <a:xfrm>
            <a:off x="2836497" y="1828785"/>
            <a:ext cx="852070" cy="873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Grafik 24" descr="Ein Bild, das Im Haus, Wand, Bett, Person enthält.&#10;&#10;Automatisch generierte Beschreibung">
            <a:extLst>
              <a:ext uri="{FF2B5EF4-FFF2-40B4-BE49-F238E27FC236}">
                <a16:creationId xmlns:a16="http://schemas.microsoft.com/office/drawing/2014/main" id="{EF41FA6B-82C9-401A-DC20-A2D3421AA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738"/>
                    </a14:imgEffect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72" t="17008" r="14671"/>
          <a:stretch/>
        </p:blipFill>
        <p:spPr>
          <a:xfrm>
            <a:off x="3688567" y="1834983"/>
            <a:ext cx="836276" cy="8506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Grafik 27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22311F41-A8EF-E265-84CB-90BECFF052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16140"/>
          <a:stretch/>
        </p:blipFill>
        <p:spPr>
          <a:xfrm>
            <a:off x="2888925" y="3683516"/>
            <a:ext cx="799642" cy="854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Grafik 28" descr="Ein Bild, das Im Haus, Wand, Bett, Person enthält.&#10;&#10;Automatisch generierte Beschreibung">
            <a:extLst>
              <a:ext uri="{FF2B5EF4-FFF2-40B4-BE49-F238E27FC236}">
                <a16:creationId xmlns:a16="http://schemas.microsoft.com/office/drawing/2014/main" id="{643461F4-41A3-FC57-89D2-BEE6C3702A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738"/>
                    </a14:imgEffect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72" t="17008" r="14671"/>
          <a:stretch/>
        </p:blipFill>
        <p:spPr>
          <a:xfrm>
            <a:off x="3719529" y="3722830"/>
            <a:ext cx="799642" cy="812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Grafik 29" descr="Ein Bild, das Gras, draußen, Himmel, Person enthält.&#10;&#10;Automatisch generierte Beschreibung">
            <a:extLst>
              <a:ext uri="{FF2B5EF4-FFF2-40B4-BE49-F238E27FC236}">
                <a16:creationId xmlns:a16="http://schemas.microsoft.com/office/drawing/2014/main" id="{D8BC99F0-785E-0B6B-9040-51CE970C4B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8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44"/>
          <a:stretch/>
        </p:blipFill>
        <p:spPr>
          <a:xfrm>
            <a:off x="5449003" y="1722743"/>
            <a:ext cx="879475" cy="979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Grafik 30" descr="Ein Bild, das Person, Teller enthält.&#10;&#10;Automatisch generierte Beschreibung">
            <a:extLst>
              <a:ext uri="{FF2B5EF4-FFF2-40B4-BE49-F238E27FC236}">
                <a16:creationId xmlns:a16="http://schemas.microsoft.com/office/drawing/2014/main" id="{D29A5C9C-E2AD-9892-BBB2-C67878A5B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68" r="29915"/>
          <a:stretch/>
        </p:blipFill>
        <p:spPr>
          <a:xfrm>
            <a:off x="4657590" y="1828785"/>
            <a:ext cx="852070" cy="873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Grafik 31" descr="Ein Bild, das Im Haus enthält.&#10;&#10;Automatisch generierte Beschreibung">
            <a:extLst>
              <a:ext uri="{FF2B5EF4-FFF2-40B4-BE49-F238E27FC236}">
                <a16:creationId xmlns:a16="http://schemas.microsoft.com/office/drawing/2014/main" id="{70B21A70-F337-B43A-F4D2-CA3C4087BA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42" r="16140"/>
          <a:stretch/>
        </p:blipFill>
        <p:spPr>
          <a:xfrm>
            <a:off x="4710018" y="3683516"/>
            <a:ext cx="799642" cy="854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Grafik 32" descr="Ein Bild, das Gras, draußen, Himmel, Person enthält.&#10;&#10;Automatisch generierte Beschreibung">
            <a:extLst>
              <a:ext uri="{FF2B5EF4-FFF2-40B4-BE49-F238E27FC236}">
                <a16:creationId xmlns:a16="http://schemas.microsoft.com/office/drawing/2014/main" id="{1DAA388E-7BD2-0D1A-83BD-90DC7FC334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8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144"/>
          <a:stretch/>
        </p:blipFill>
        <p:spPr>
          <a:xfrm>
            <a:off x="5492202" y="3561251"/>
            <a:ext cx="879475" cy="979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454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</Words>
  <Application>Microsoft Office PowerPoint</Application>
  <PresentationFormat>Benutzerdefiniert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CMU Bright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</dc:creator>
  <cp:lastModifiedBy>Dirk Ostwald</cp:lastModifiedBy>
  <cp:revision>21</cp:revision>
  <dcterms:created xsi:type="dcterms:W3CDTF">2017-02-11T12:09:07Z</dcterms:created>
  <dcterms:modified xsi:type="dcterms:W3CDTF">2024-02-25T11:54:07Z</dcterms:modified>
</cp:coreProperties>
</file>